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1393D3-5075-4F4C-BFF8-F07613D65112}" v="35" dt="2023-05-09T13:36:38.0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09"/>
    <p:restoredTop sz="96327"/>
  </p:normalViewPr>
  <p:slideViewPr>
    <p:cSldViewPr snapToGrid="0">
      <p:cViewPr>
        <p:scale>
          <a:sx n="139" d="100"/>
          <a:sy n="139" d="100"/>
        </p:scale>
        <p:origin x="128" y="6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BEFA9E-E991-FA4A-8502-F3902C5E2F72}" type="datetimeFigureOut">
              <a:rPr lang="en-US" smtClean="0"/>
              <a:t>5/9/23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B6BBF4-7334-CA4D-AAE5-B1553D837FE8}" type="slidenum">
              <a:rPr lang="en-US" smtClean="0"/>
              <a:t>‹#›</a:t>
            </a:fld>
            <a:endParaRPr lang="en-US"/>
          </a:p>
        </p:txBody>
      </p:sp>
    </p:spTree>
    <p:extLst>
      <p:ext uri="{BB962C8B-B14F-4D97-AF65-F5344CB8AC3E}">
        <p14:creationId xmlns:p14="http://schemas.microsoft.com/office/powerpoint/2010/main" val="3074649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9C651-FA02-9DED-9096-358DB7028AB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999F946-4B29-5B90-CDA3-6F2A8663CE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65BE6F8-AD17-414B-D038-67F95EBC4E9C}"/>
              </a:ext>
            </a:extLst>
          </p:cNvPr>
          <p:cNvSpPr>
            <a:spLocks noGrp="1"/>
          </p:cNvSpPr>
          <p:nvPr>
            <p:ph type="dt" sz="half" idx="10"/>
          </p:nvPr>
        </p:nvSpPr>
        <p:spPr/>
        <p:txBody>
          <a:bodyPr/>
          <a:lstStyle/>
          <a:p>
            <a:fld id="{310DBF3F-3CA1-3F49-AF70-D831F58A8B01}" type="datetimeFigureOut">
              <a:rPr lang="en-US" smtClean="0"/>
              <a:t>5/9/23</a:t>
            </a:fld>
            <a:endParaRPr lang="en-US"/>
          </a:p>
        </p:txBody>
      </p:sp>
      <p:sp>
        <p:nvSpPr>
          <p:cNvPr id="5" name="Footer Placeholder 4">
            <a:extLst>
              <a:ext uri="{FF2B5EF4-FFF2-40B4-BE49-F238E27FC236}">
                <a16:creationId xmlns:a16="http://schemas.microsoft.com/office/drawing/2014/main" id="{3CC2C503-9A23-32DE-E0E2-D052571026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F9BF85-E0BC-04C3-3F40-568D1C06022A}"/>
              </a:ext>
            </a:extLst>
          </p:cNvPr>
          <p:cNvSpPr>
            <a:spLocks noGrp="1"/>
          </p:cNvSpPr>
          <p:nvPr>
            <p:ph type="sldNum" sz="quarter" idx="12"/>
          </p:nvPr>
        </p:nvSpPr>
        <p:spPr/>
        <p:txBody>
          <a:bodyPr/>
          <a:lstStyle/>
          <a:p>
            <a:fld id="{25D376D3-2BCC-8C49-8F7A-3F9CDB534BCE}" type="slidenum">
              <a:rPr lang="en-US" smtClean="0"/>
              <a:t>‹#›</a:t>
            </a:fld>
            <a:endParaRPr lang="en-US"/>
          </a:p>
        </p:txBody>
      </p:sp>
    </p:spTree>
    <p:extLst>
      <p:ext uri="{BB962C8B-B14F-4D97-AF65-F5344CB8AC3E}">
        <p14:creationId xmlns:p14="http://schemas.microsoft.com/office/powerpoint/2010/main" val="3480913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7C30A-70DB-320D-0AAD-509782DC41BB}"/>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17B5909-D99B-C27F-7F31-2C52C0517F5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F9A5570-4AEE-C0CD-02AF-D8F8CBC0B6EB}"/>
              </a:ext>
            </a:extLst>
          </p:cNvPr>
          <p:cNvSpPr>
            <a:spLocks noGrp="1"/>
          </p:cNvSpPr>
          <p:nvPr>
            <p:ph type="dt" sz="half" idx="10"/>
          </p:nvPr>
        </p:nvSpPr>
        <p:spPr/>
        <p:txBody>
          <a:bodyPr/>
          <a:lstStyle/>
          <a:p>
            <a:fld id="{310DBF3F-3CA1-3F49-AF70-D831F58A8B01}" type="datetimeFigureOut">
              <a:rPr lang="en-US" smtClean="0"/>
              <a:t>5/9/23</a:t>
            </a:fld>
            <a:endParaRPr lang="en-US"/>
          </a:p>
        </p:txBody>
      </p:sp>
      <p:sp>
        <p:nvSpPr>
          <p:cNvPr id="5" name="Footer Placeholder 4">
            <a:extLst>
              <a:ext uri="{FF2B5EF4-FFF2-40B4-BE49-F238E27FC236}">
                <a16:creationId xmlns:a16="http://schemas.microsoft.com/office/drawing/2014/main" id="{A63B8206-7E4A-9858-902D-40D50B0281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646890-5298-C4F1-53AB-5AAA54FD173A}"/>
              </a:ext>
            </a:extLst>
          </p:cNvPr>
          <p:cNvSpPr>
            <a:spLocks noGrp="1"/>
          </p:cNvSpPr>
          <p:nvPr>
            <p:ph type="sldNum" sz="quarter" idx="12"/>
          </p:nvPr>
        </p:nvSpPr>
        <p:spPr/>
        <p:txBody>
          <a:bodyPr/>
          <a:lstStyle/>
          <a:p>
            <a:fld id="{25D376D3-2BCC-8C49-8F7A-3F9CDB534BCE}" type="slidenum">
              <a:rPr lang="en-US" smtClean="0"/>
              <a:t>‹#›</a:t>
            </a:fld>
            <a:endParaRPr lang="en-US"/>
          </a:p>
        </p:txBody>
      </p:sp>
    </p:spTree>
    <p:extLst>
      <p:ext uri="{BB962C8B-B14F-4D97-AF65-F5344CB8AC3E}">
        <p14:creationId xmlns:p14="http://schemas.microsoft.com/office/powerpoint/2010/main" val="443257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52DA82-DB0E-107C-4D37-D07FE614FF25}"/>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BA7DBB8-78BE-4781-64C0-5D1A05045AF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8A056D2-B560-24E2-856B-03A338EA8C7F}"/>
              </a:ext>
            </a:extLst>
          </p:cNvPr>
          <p:cNvSpPr>
            <a:spLocks noGrp="1"/>
          </p:cNvSpPr>
          <p:nvPr>
            <p:ph type="dt" sz="half" idx="10"/>
          </p:nvPr>
        </p:nvSpPr>
        <p:spPr/>
        <p:txBody>
          <a:bodyPr/>
          <a:lstStyle/>
          <a:p>
            <a:fld id="{310DBF3F-3CA1-3F49-AF70-D831F58A8B01}" type="datetimeFigureOut">
              <a:rPr lang="en-US" smtClean="0"/>
              <a:t>5/9/23</a:t>
            </a:fld>
            <a:endParaRPr lang="en-US"/>
          </a:p>
        </p:txBody>
      </p:sp>
      <p:sp>
        <p:nvSpPr>
          <p:cNvPr id="5" name="Footer Placeholder 4">
            <a:extLst>
              <a:ext uri="{FF2B5EF4-FFF2-40B4-BE49-F238E27FC236}">
                <a16:creationId xmlns:a16="http://schemas.microsoft.com/office/drawing/2014/main" id="{468AFE38-FED8-B020-C6BF-07DC2A27D3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367860-10BB-AA4F-4ED5-1F66398B97CD}"/>
              </a:ext>
            </a:extLst>
          </p:cNvPr>
          <p:cNvSpPr>
            <a:spLocks noGrp="1"/>
          </p:cNvSpPr>
          <p:nvPr>
            <p:ph type="sldNum" sz="quarter" idx="12"/>
          </p:nvPr>
        </p:nvSpPr>
        <p:spPr/>
        <p:txBody>
          <a:bodyPr/>
          <a:lstStyle/>
          <a:p>
            <a:fld id="{25D376D3-2BCC-8C49-8F7A-3F9CDB534BCE}" type="slidenum">
              <a:rPr lang="en-US" smtClean="0"/>
              <a:t>‹#›</a:t>
            </a:fld>
            <a:endParaRPr lang="en-US"/>
          </a:p>
        </p:txBody>
      </p:sp>
    </p:spTree>
    <p:extLst>
      <p:ext uri="{BB962C8B-B14F-4D97-AF65-F5344CB8AC3E}">
        <p14:creationId xmlns:p14="http://schemas.microsoft.com/office/powerpoint/2010/main" val="3681257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96919-3F44-1EAA-DB73-A259F4B40E8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DE69015-F407-EB2C-F848-85A9288EAD7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CEDE69E-987B-257B-07F3-486D4410D0D5}"/>
              </a:ext>
            </a:extLst>
          </p:cNvPr>
          <p:cNvSpPr>
            <a:spLocks noGrp="1"/>
          </p:cNvSpPr>
          <p:nvPr>
            <p:ph type="dt" sz="half" idx="10"/>
          </p:nvPr>
        </p:nvSpPr>
        <p:spPr/>
        <p:txBody>
          <a:bodyPr/>
          <a:lstStyle/>
          <a:p>
            <a:fld id="{310DBF3F-3CA1-3F49-AF70-D831F58A8B01}" type="datetimeFigureOut">
              <a:rPr lang="en-US" smtClean="0"/>
              <a:t>5/9/23</a:t>
            </a:fld>
            <a:endParaRPr lang="en-US"/>
          </a:p>
        </p:txBody>
      </p:sp>
      <p:sp>
        <p:nvSpPr>
          <p:cNvPr id="5" name="Footer Placeholder 4">
            <a:extLst>
              <a:ext uri="{FF2B5EF4-FFF2-40B4-BE49-F238E27FC236}">
                <a16:creationId xmlns:a16="http://schemas.microsoft.com/office/drawing/2014/main" id="{22985ABE-BE05-3D6C-31FC-AB32E946F3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DB64A8-3412-7745-6D28-F853E020077A}"/>
              </a:ext>
            </a:extLst>
          </p:cNvPr>
          <p:cNvSpPr>
            <a:spLocks noGrp="1"/>
          </p:cNvSpPr>
          <p:nvPr>
            <p:ph type="sldNum" sz="quarter" idx="12"/>
          </p:nvPr>
        </p:nvSpPr>
        <p:spPr/>
        <p:txBody>
          <a:bodyPr/>
          <a:lstStyle/>
          <a:p>
            <a:fld id="{25D376D3-2BCC-8C49-8F7A-3F9CDB534BCE}" type="slidenum">
              <a:rPr lang="en-US" smtClean="0"/>
              <a:t>‹#›</a:t>
            </a:fld>
            <a:endParaRPr lang="en-US"/>
          </a:p>
        </p:txBody>
      </p:sp>
    </p:spTree>
    <p:extLst>
      <p:ext uri="{BB962C8B-B14F-4D97-AF65-F5344CB8AC3E}">
        <p14:creationId xmlns:p14="http://schemas.microsoft.com/office/powerpoint/2010/main" val="1088813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D5219-8122-583C-5AB1-F875EA6A255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D3B8F1B0-C6A6-6783-9AF5-7F0381EE4A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71BEE515-77D7-7431-2D92-0253C4DEDA2A}"/>
              </a:ext>
            </a:extLst>
          </p:cNvPr>
          <p:cNvSpPr>
            <a:spLocks noGrp="1"/>
          </p:cNvSpPr>
          <p:nvPr>
            <p:ph type="dt" sz="half" idx="10"/>
          </p:nvPr>
        </p:nvSpPr>
        <p:spPr/>
        <p:txBody>
          <a:bodyPr/>
          <a:lstStyle/>
          <a:p>
            <a:fld id="{310DBF3F-3CA1-3F49-AF70-D831F58A8B01}" type="datetimeFigureOut">
              <a:rPr lang="en-US" smtClean="0"/>
              <a:t>5/9/23</a:t>
            </a:fld>
            <a:endParaRPr lang="en-US"/>
          </a:p>
        </p:txBody>
      </p:sp>
      <p:sp>
        <p:nvSpPr>
          <p:cNvPr id="5" name="Footer Placeholder 4">
            <a:extLst>
              <a:ext uri="{FF2B5EF4-FFF2-40B4-BE49-F238E27FC236}">
                <a16:creationId xmlns:a16="http://schemas.microsoft.com/office/drawing/2014/main" id="{8B56E7DB-EA64-988F-434A-EDFD8E037A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DE4312-BC29-2EBA-16BF-E3D776681F79}"/>
              </a:ext>
            </a:extLst>
          </p:cNvPr>
          <p:cNvSpPr>
            <a:spLocks noGrp="1"/>
          </p:cNvSpPr>
          <p:nvPr>
            <p:ph type="sldNum" sz="quarter" idx="12"/>
          </p:nvPr>
        </p:nvSpPr>
        <p:spPr/>
        <p:txBody>
          <a:bodyPr/>
          <a:lstStyle/>
          <a:p>
            <a:fld id="{25D376D3-2BCC-8C49-8F7A-3F9CDB534BCE}" type="slidenum">
              <a:rPr lang="en-US" smtClean="0"/>
              <a:t>‹#›</a:t>
            </a:fld>
            <a:endParaRPr lang="en-US"/>
          </a:p>
        </p:txBody>
      </p:sp>
    </p:spTree>
    <p:extLst>
      <p:ext uri="{BB962C8B-B14F-4D97-AF65-F5344CB8AC3E}">
        <p14:creationId xmlns:p14="http://schemas.microsoft.com/office/powerpoint/2010/main" val="3062509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0A6D0-B7B6-5B02-BE35-48F2D27FD8C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79856EC-438D-8DF1-EF2B-5BFCBA5C65F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7859B1FD-EEE6-7D56-2C0A-9602352A479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69CDA75A-32A6-5ECA-2D7C-0041B7722225}"/>
              </a:ext>
            </a:extLst>
          </p:cNvPr>
          <p:cNvSpPr>
            <a:spLocks noGrp="1"/>
          </p:cNvSpPr>
          <p:nvPr>
            <p:ph type="dt" sz="half" idx="10"/>
          </p:nvPr>
        </p:nvSpPr>
        <p:spPr/>
        <p:txBody>
          <a:bodyPr/>
          <a:lstStyle/>
          <a:p>
            <a:fld id="{310DBF3F-3CA1-3F49-AF70-D831F58A8B01}" type="datetimeFigureOut">
              <a:rPr lang="en-US" smtClean="0"/>
              <a:t>5/9/23</a:t>
            </a:fld>
            <a:endParaRPr lang="en-US"/>
          </a:p>
        </p:txBody>
      </p:sp>
      <p:sp>
        <p:nvSpPr>
          <p:cNvPr id="6" name="Footer Placeholder 5">
            <a:extLst>
              <a:ext uri="{FF2B5EF4-FFF2-40B4-BE49-F238E27FC236}">
                <a16:creationId xmlns:a16="http://schemas.microsoft.com/office/drawing/2014/main" id="{FC9A478A-1B64-1DFF-995E-AEFDB9ABBD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F04C26-8C43-8C16-2CA7-5CBAF79D32EF}"/>
              </a:ext>
            </a:extLst>
          </p:cNvPr>
          <p:cNvSpPr>
            <a:spLocks noGrp="1"/>
          </p:cNvSpPr>
          <p:nvPr>
            <p:ph type="sldNum" sz="quarter" idx="12"/>
          </p:nvPr>
        </p:nvSpPr>
        <p:spPr/>
        <p:txBody>
          <a:bodyPr/>
          <a:lstStyle/>
          <a:p>
            <a:fld id="{25D376D3-2BCC-8C49-8F7A-3F9CDB534BCE}" type="slidenum">
              <a:rPr lang="en-US" smtClean="0"/>
              <a:t>‹#›</a:t>
            </a:fld>
            <a:endParaRPr lang="en-US"/>
          </a:p>
        </p:txBody>
      </p:sp>
    </p:spTree>
    <p:extLst>
      <p:ext uri="{BB962C8B-B14F-4D97-AF65-F5344CB8AC3E}">
        <p14:creationId xmlns:p14="http://schemas.microsoft.com/office/powerpoint/2010/main" val="782765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0DD82-CE26-D884-0421-BB287E1C2591}"/>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AAD2887-D9B5-7630-C181-5C7505C75A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C13D33B-76D4-97E8-B24E-288BD6C0F80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764AF386-47B2-99D3-5473-3145C48B14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CAC720F-6CF6-C73F-FE91-B73EF5354DB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E25DF25-D070-934E-DBEC-7DC465129C1C}"/>
              </a:ext>
            </a:extLst>
          </p:cNvPr>
          <p:cNvSpPr>
            <a:spLocks noGrp="1"/>
          </p:cNvSpPr>
          <p:nvPr>
            <p:ph type="dt" sz="half" idx="10"/>
          </p:nvPr>
        </p:nvSpPr>
        <p:spPr/>
        <p:txBody>
          <a:bodyPr/>
          <a:lstStyle/>
          <a:p>
            <a:fld id="{310DBF3F-3CA1-3F49-AF70-D831F58A8B01}" type="datetimeFigureOut">
              <a:rPr lang="en-US" smtClean="0"/>
              <a:t>5/9/23</a:t>
            </a:fld>
            <a:endParaRPr lang="en-US"/>
          </a:p>
        </p:txBody>
      </p:sp>
      <p:sp>
        <p:nvSpPr>
          <p:cNvPr id="8" name="Footer Placeholder 7">
            <a:extLst>
              <a:ext uri="{FF2B5EF4-FFF2-40B4-BE49-F238E27FC236}">
                <a16:creationId xmlns:a16="http://schemas.microsoft.com/office/drawing/2014/main" id="{E4D99F9F-5F31-FDF2-DDE9-B61D76A2B76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971679-4873-0C2F-5959-57312A66BEDC}"/>
              </a:ext>
            </a:extLst>
          </p:cNvPr>
          <p:cNvSpPr>
            <a:spLocks noGrp="1"/>
          </p:cNvSpPr>
          <p:nvPr>
            <p:ph type="sldNum" sz="quarter" idx="12"/>
          </p:nvPr>
        </p:nvSpPr>
        <p:spPr/>
        <p:txBody>
          <a:bodyPr/>
          <a:lstStyle/>
          <a:p>
            <a:fld id="{25D376D3-2BCC-8C49-8F7A-3F9CDB534BCE}" type="slidenum">
              <a:rPr lang="en-US" smtClean="0"/>
              <a:t>‹#›</a:t>
            </a:fld>
            <a:endParaRPr lang="en-US"/>
          </a:p>
        </p:txBody>
      </p:sp>
    </p:spTree>
    <p:extLst>
      <p:ext uri="{BB962C8B-B14F-4D97-AF65-F5344CB8AC3E}">
        <p14:creationId xmlns:p14="http://schemas.microsoft.com/office/powerpoint/2010/main" val="3927620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91F72-0EFB-2686-18AC-619EE64DDA64}"/>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B140343-4C22-2F00-EFB1-77A0C771B664}"/>
              </a:ext>
            </a:extLst>
          </p:cNvPr>
          <p:cNvSpPr>
            <a:spLocks noGrp="1"/>
          </p:cNvSpPr>
          <p:nvPr>
            <p:ph type="dt" sz="half" idx="10"/>
          </p:nvPr>
        </p:nvSpPr>
        <p:spPr/>
        <p:txBody>
          <a:bodyPr/>
          <a:lstStyle/>
          <a:p>
            <a:fld id="{310DBF3F-3CA1-3F49-AF70-D831F58A8B01}" type="datetimeFigureOut">
              <a:rPr lang="en-US" smtClean="0"/>
              <a:t>5/9/23</a:t>
            </a:fld>
            <a:endParaRPr lang="en-US"/>
          </a:p>
        </p:txBody>
      </p:sp>
      <p:sp>
        <p:nvSpPr>
          <p:cNvPr id="4" name="Footer Placeholder 3">
            <a:extLst>
              <a:ext uri="{FF2B5EF4-FFF2-40B4-BE49-F238E27FC236}">
                <a16:creationId xmlns:a16="http://schemas.microsoft.com/office/drawing/2014/main" id="{95D29008-6BA3-FFDD-3869-BADFC8BA2C8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7C14ADB-F6E1-659B-FF4F-EEF0F6FC6675}"/>
              </a:ext>
            </a:extLst>
          </p:cNvPr>
          <p:cNvSpPr>
            <a:spLocks noGrp="1"/>
          </p:cNvSpPr>
          <p:nvPr>
            <p:ph type="sldNum" sz="quarter" idx="12"/>
          </p:nvPr>
        </p:nvSpPr>
        <p:spPr/>
        <p:txBody>
          <a:bodyPr/>
          <a:lstStyle/>
          <a:p>
            <a:fld id="{25D376D3-2BCC-8C49-8F7A-3F9CDB534BCE}" type="slidenum">
              <a:rPr lang="en-US" smtClean="0"/>
              <a:t>‹#›</a:t>
            </a:fld>
            <a:endParaRPr lang="en-US"/>
          </a:p>
        </p:txBody>
      </p:sp>
    </p:spTree>
    <p:extLst>
      <p:ext uri="{BB962C8B-B14F-4D97-AF65-F5344CB8AC3E}">
        <p14:creationId xmlns:p14="http://schemas.microsoft.com/office/powerpoint/2010/main" val="4488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602677-85FC-DFD2-AECE-F08D72732770}"/>
              </a:ext>
            </a:extLst>
          </p:cNvPr>
          <p:cNvSpPr>
            <a:spLocks noGrp="1"/>
          </p:cNvSpPr>
          <p:nvPr>
            <p:ph type="dt" sz="half" idx="10"/>
          </p:nvPr>
        </p:nvSpPr>
        <p:spPr/>
        <p:txBody>
          <a:bodyPr/>
          <a:lstStyle/>
          <a:p>
            <a:fld id="{310DBF3F-3CA1-3F49-AF70-D831F58A8B01}" type="datetimeFigureOut">
              <a:rPr lang="en-US" smtClean="0"/>
              <a:t>5/9/23</a:t>
            </a:fld>
            <a:endParaRPr lang="en-US"/>
          </a:p>
        </p:txBody>
      </p:sp>
      <p:sp>
        <p:nvSpPr>
          <p:cNvPr id="3" name="Footer Placeholder 2">
            <a:extLst>
              <a:ext uri="{FF2B5EF4-FFF2-40B4-BE49-F238E27FC236}">
                <a16:creationId xmlns:a16="http://schemas.microsoft.com/office/drawing/2014/main" id="{E361F345-7A6B-103E-7827-DBA34DE3B6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59BAADA-425C-DC9C-D7AD-03EF4B372F61}"/>
              </a:ext>
            </a:extLst>
          </p:cNvPr>
          <p:cNvSpPr>
            <a:spLocks noGrp="1"/>
          </p:cNvSpPr>
          <p:nvPr>
            <p:ph type="sldNum" sz="quarter" idx="12"/>
          </p:nvPr>
        </p:nvSpPr>
        <p:spPr/>
        <p:txBody>
          <a:bodyPr/>
          <a:lstStyle/>
          <a:p>
            <a:fld id="{25D376D3-2BCC-8C49-8F7A-3F9CDB534BCE}" type="slidenum">
              <a:rPr lang="en-US" smtClean="0"/>
              <a:t>‹#›</a:t>
            </a:fld>
            <a:endParaRPr lang="en-US"/>
          </a:p>
        </p:txBody>
      </p:sp>
    </p:spTree>
    <p:extLst>
      <p:ext uri="{BB962C8B-B14F-4D97-AF65-F5344CB8AC3E}">
        <p14:creationId xmlns:p14="http://schemas.microsoft.com/office/powerpoint/2010/main" val="3236368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DAC21-6D59-A2E8-4DA1-331B752B901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819377B9-1C82-A1B8-75AD-3A42D30D55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39EBD73-E3E4-DA9E-B33A-0E16E932C5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9EF1942-AA79-5D6A-6B4C-69CEF140CEEA}"/>
              </a:ext>
            </a:extLst>
          </p:cNvPr>
          <p:cNvSpPr>
            <a:spLocks noGrp="1"/>
          </p:cNvSpPr>
          <p:nvPr>
            <p:ph type="dt" sz="half" idx="10"/>
          </p:nvPr>
        </p:nvSpPr>
        <p:spPr/>
        <p:txBody>
          <a:bodyPr/>
          <a:lstStyle/>
          <a:p>
            <a:fld id="{310DBF3F-3CA1-3F49-AF70-D831F58A8B01}" type="datetimeFigureOut">
              <a:rPr lang="en-US" smtClean="0"/>
              <a:t>5/9/23</a:t>
            </a:fld>
            <a:endParaRPr lang="en-US"/>
          </a:p>
        </p:txBody>
      </p:sp>
      <p:sp>
        <p:nvSpPr>
          <p:cNvPr id="6" name="Footer Placeholder 5">
            <a:extLst>
              <a:ext uri="{FF2B5EF4-FFF2-40B4-BE49-F238E27FC236}">
                <a16:creationId xmlns:a16="http://schemas.microsoft.com/office/drawing/2014/main" id="{670C96DC-1820-5928-B54F-E2FF0103E0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FAE959-1C09-06DC-A0E7-088861776DB4}"/>
              </a:ext>
            </a:extLst>
          </p:cNvPr>
          <p:cNvSpPr>
            <a:spLocks noGrp="1"/>
          </p:cNvSpPr>
          <p:nvPr>
            <p:ph type="sldNum" sz="quarter" idx="12"/>
          </p:nvPr>
        </p:nvSpPr>
        <p:spPr/>
        <p:txBody>
          <a:bodyPr/>
          <a:lstStyle/>
          <a:p>
            <a:fld id="{25D376D3-2BCC-8C49-8F7A-3F9CDB534BCE}" type="slidenum">
              <a:rPr lang="en-US" smtClean="0"/>
              <a:t>‹#›</a:t>
            </a:fld>
            <a:endParaRPr lang="en-US"/>
          </a:p>
        </p:txBody>
      </p:sp>
    </p:spTree>
    <p:extLst>
      <p:ext uri="{BB962C8B-B14F-4D97-AF65-F5344CB8AC3E}">
        <p14:creationId xmlns:p14="http://schemas.microsoft.com/office/powerpoint/2010/main" val="146101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FD2D0-7F4D-E46E-8DED-B85F39C5766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55A94BB2-C00A-1289-08FB-57C7A99CC9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887F169-DA52-B779-1498-22C78CD6E2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C36C68D-B0C0-6A0D-823D-8BA8014A6CCE}"/>
              </a:ext>
            </a:extLst>
          </p:cNvPr>
          <p:cNvSpPr>
            <a:spLocks noGrp="1"/>
          </p:cNvSpPr>
          <p:nvPr>
            <p:ph type="dt" sz="half" idx="10"/>
          </p:nvPr>
        </p:nvSpPr>
        <p:spPr/>
        <p:txBody>
          <a:bodyPr/>
          <a:lstStyle/>
          <a:p>
            <a:fld id="{310DBF3F-3CA1-3F49-AF70-D831F58A8B01}" type="datetimeFigureOut">
              <a:rPr lang="en-US" smtClean="0"/>
              <a:t>5/9/23</a:t>
            </a:fld>
            <a:endParaRPr lang="en-US"/>
          </a:p>
        </p:txBody>
      </p:sp>
      <p:sp>
        <p:nvSpPr>
          <p:cNvPr id="6" name="Footer Placeholder 5">
            <a:extLst>
              <a:ext uri="{FF2B5EF4-FFF2-40B4-BE49-F238E27FC236}">
                <a16:creationId xmlns:a16="http://schemas.microsoft.com/office/drawing/2014/main" id="{07BD000D-0208-C7DC-C7C6-65D8ED36EF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85CEDF-4BF7-4874-3255-E0F405A999CA}"/>
              </a:ext>
            </a:extLst>
          </p:cNvPr>
          <p:cNvSpPr>
            <a:spLocks noGrp="1"/>
          </p:cNvSpPr>
          <p:nvPr>
            <p:ph type="sldNum" sz="quarter" idx="12"/>
          </p:nvPr>
        </p:nvSpPr>
        <p:spPr/>
        <p:txBody>
          <a:bodyPr/>
          <a:lstStyle/>
          <a:p>
            <a:fld id="{25D376D3-2BCC-8C49-8F7A-3F9CDB534BCE}" type="slidenum">
              <a:rPr lang="en-US" smtClean="0"/>
              <a:t>‹#›</a:t>
            </a:fld>
            <a:endParaRPr lang="en-US"/>
          </a:p>
        </p:txBody>
      </p:sp>
    </p:spTree>
    <p:extLst>
      <p:ext uri="{BB962C8B-B14F-4D97-AF65-F5344CB8AC3E}">
        <p14:creationId xmlns:p14="http://schemas.microsoft.com/office/powerpoint/2010/main" val="355877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80700B-EFEE-3A37-B89C-C3C3807738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B0CFC6F-B57D-1102-CBB2-E7849AA69F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C4DF031-724A-B028-1740-4F934AE588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0DBF3F-3CA1-3F49-AF70-D831F58A8B01}" type="datetimeFigureOut">
              <a:rPr lang="en-US" smtClean="0"/>
              <a:t>5/9/23</a:t>
            </a:fld>
            <a:endParaRPr lang="en-US"/>
          </a:p>
        </p:txBody>
      </p:sp>
      <p:sp>
        <p:nvSpPr>
          <p:cNvPr id="5" name="Footer Placeholder 4">
            <a:extLst>
              <a:ext uri="{FF2B5EF4-FFF2-40B4-BE49-F238E27FC236}">
                <a16:creationId xmlns:a16="http://schemas.microsoft.com/office/drawing/2014/main" id="{A5CA1459-4D4F-4EC5-5035-9DB93CD312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AABE35C-A150-BDA1-80C0-094FD1B501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D376D3-2BCC-8C49-8F7A-3F9CDB534BCE}" type="slidenum">
              <a:rPr lang="en-US" smtClean="0"/>
              <a:t>‹#›</a:t>
            </a:fld>
            <a:endParaRPr lang="en-US"/>
          </a:p>
        </p:txBody>
      </p:sp>
    </p:spTree>
    <p:extLst>
      <p:ext uri="{BB962C8B-B14F-4D97-AF65-F5344CB8AC3E}">
        <p14:creationId xmlns:p14="http://schemas.microsoft.com/office/powerpoint/2010/main" val="150203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image" Target="../media/image9.png"/><Relationship Id="rId7" Type="http://schemas.openxmlformats.org/officeDocument/2006/relationships/image" Target="../media/image4.png"/><Relationship Id="rId12" Type="http://schemas.openxmlformats.org/officeDocument/2006/relationships/image" Target="../media/image15.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4.png"/><Relationship Id="rId5" Type="http://schemas.openxmlformats.org/officeDocument/2006/relationships/image" Target="../media/image3.png"/><Relationship Id="rId10" Type="http://schemas.openxmlformats.org/officeDocument/2006/relationships/image" Target="../media/image13.png"/><Relationship Id="rId4" Type="http://schemas.openxmlformats.org/officeDocument/2006/relationships/image" Target="../media/image10.pn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62FA418-6CF1-6D20-2F03-835CA11F343F}"/>
              </a:ext>
            </a:extLst>
          </p:cNvPr>
          <p:cNvSpPr/>
          <p:nvPr/>
        </p:nvSpPr>
        <p:spPr>
          <a:xfrm>
            <a:off x="321013" y="1947892"/>
            <a:ext cx="11400817" cy="2811320"/>
          </a:xfrm>
          <a:prstGeom prst="rect">
            <a:avLst/>
          </a:prstGeom>
          <a:solidFill>
            <a:schemeClr val="bg1"/>
          </a:solidFill>
          <a:ln>
            <a:noFill/>
          </a:ln>
          <a:effectLst>
            <a:outerShdw blurRad="63500" sx="102000" sy="102000" algn="ctr"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screenshot of a video game&#10;&#10;Description automatically generated with medium confidence">
            <a:extLst>
              <a:ext uri="{FF2B5EF4-FFF2-40B4-BE49-F238E27FC236}">
                <a16:creationId xmlns:a16="http://schemas.microsoft.com/office/drawing/2014/main" id="{644E796B-620A-ECCA-7EEA-CAAF43193C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262" y="0"/>
            <a:ext cx="2828048" cy="1947892"/>
          </a:xfrm>
          <a:prstGeom prst="rect">
            <a:avLst/>
          </a:prstGeom>
        </p:spPr>
      </p:pic>
      <p:sp>
        <p:nvSpPr>
          <p:cNvPr id="7" name="TextBox 6">
            <a:extLst>
              <a:ext uri="{FF2B5EF4-FFF2-40B4-BE49-F238E27FC236}">
                <a16:creationId xmlns:a16="http://schemas.microsoft.com/office/drawing/2014/main" id="{6879BF6B-2B5A-962D-4725-8294A4413FE5}"/>
              </a:ext>
            </a:extLst>
          </p:cNvPr>
          <p:cNvSpPr txBox="1"/>
          <p:nvPr/>
        </p:nvSpPr>
        <p:spPr>
          <a:xfrm>
            <a:off x="3103122" y="716819"/>
            <a:ext cx="8706256" cy="646331"/>
          </a:xfrm>
          <a:prstGeom prst="rect">
            <a:avLst/>
          </a:prstGeom>
          <a:noFill/>
        </p:spPr>
        <p:txBody>
          <a:bodyPr wrap="square">
            <a:spAutoFit/>
          </a:bodyPr>
          <a:lstStyle/>
          <a:p>
            <a:pPr algn="ctr">
              <a:spcBef>
                <a:spcPts val="20"/>
              </a:spcBef>
            </a:pPr>
            <a:r>
              <a:rPr lang="en-GB" dirty="0">
                <a:solidFill>
                  <a:srgbClr val="46707F"/>
                </a:solidFill>
                <a:latin typeface="Open Sans" panose="020B0606030504020204" pitchFamily="34" charset="0"/>
              </a:rPr>
              <a:t>INTEGRATED INTELLIGENT MULTI-MODAL TRANSPORT INFRASTRUCTURE: </a:t>
            </a:r>
          </a:p>
          <a:p>
            <a:pPr algn="ctr">
              <a:spcBef>
                <a:spcPts val="20"/>
              </a:spcBef>
            </a:pPr>
            <a:r>
              <a:rPr lang="en-GB" dirty="0">
                <a:solidFill>
                  <a:srgbClr val="46707F"/>
                </a:solidFill>
                <a:latin typeface="Open Sans" panose="020B0606030504020204" pitchFamily="34" charset="0"/>
              </a:rPr>
              <a:t>DISTRIBUTED LOCALISED DECISION-MAKING AT THE NETWORK EDGE</a:t>
            </a:r>
            <a:endParaRPr lang="en-IE" dirty="0">
              <a:solidFill>
                <a:srgbClr val="46707F"/>
              </a:solidFill>
              <a:latin typeface="Open Sans" panose="020B0606030504020204" pitchFamily="34" charset="0"/>
            </a:endParaRPr>
          </a:p>
        </p:txBody>
      </p:sp>
      <p:pic>
        <p:nvPicPr>
          <p:cNvPr id="8" name="Picture 2">
            <a:extLst>
              <a:ext uri="{FF2B5EF4-FFF2-40B4-BE49-F238E27FC236}">
                <a16:creationId xmlns:a16="http://schemas.microsoft.com/office/drawing/2014/main" id="{6F7AC5D6-14DC-92DA-ECCB-42A4DB9C94B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23981" y="2041755"/>
            <a:ext cx="2280579" cy="2375603"/>
          </a:xfrm>
          <a:prstGeom prst="ellipse">
            <a:avLst/>
          </a:prstGeom>
          <a:noFill/>
          <a:extLst>
            <a:ext uri="{909E8E84-426E-40DD-AFC4-6F175D3DCCD1}">
              <a14:hiddenFill xmlns:a14="http://schemas.microsoft.com/office/drawing/2010/main">
                <a:solidFill>
                  <a:srgbClr val="FFFFFF"/>
                </a:solidFill>
              </a14:hiddenFill>
            </a:ext>
          </a:extLst>
        </p:spPr>
      </p:pic>
      <p:pic>
        <p:nvPicPr>
          <p:cNvPr id="10" name="Picture 14" descr="University College Dublin - Wikipedia">
            <a:extLst>
              <a:ext uri="{FF2B5EF4-FFF2-40B4-BE49-F238E27FC236}">
                <a16:creationId xmlns:a16="http://schemas.microsoft.com/office/drawing/2014/main" id="{48BBAE77-4C98-E040-F7F2-47100FC65BEC}"/>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154405" y="4923768"/>
            <a:ext cx="1011771" cy="1471316"/>
          </a:xfrm>
          <a:prstGeom prst="rect">
            <a:avLst/>
          </a:prstGeom>
          <a:noFill/>
          <a:extLst>
            <a:ext uri="{909E8E84-426E-40DD-AFC4-6F175D3DCCD1}">
              <a14:hiddenFill xmlns:a14="http://schemas.microsoft.com/office/drawing/2010/main">
                <a:solidFill>
                  <a:srgbClr val="FFFFFF"/>
                </a:solidFill>
              </a14:hiddenFill>
            </a:ext>
          </a:extLst>
        </p:spPr>
      </p:pic>
      <p:pic>
        <p:nvPicPr>
          <p:cNvPr id="11" name="Graphic 10">
            <a:extLst>
              <a:ext uri="{FF2B5EF4-FFF2-40B4-BE49-F238E27FC236}">
                <a16:creationId xmlns:a16="http://schemas.microsoft.com/office/drawing/2014/main" id="{6C6354C5-D23E-8027-F4E0-F715013D9E1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86149" y="5251365"/>
            <a:ext cx="3681587" cy="777223"/>
          </a:xfrm>
          <a:prstGeom prst="rect">
            <a:avLst/>
          </a:prstGeom>
        </p:spPr>
      </p:pic>
      <p:sp>
        <p:nvSpPr>
          <p:cNvPr id="9" name="Rounded Rectangle 8">
            <a:extLst>
              <a:ext uri="{FF2B5EF4-FFF2-40B4-BE49-F238E27FC236}">
                <a16:creationId xmlns:a16="http://schemas.microsoft.com/office/drawing/2014/main" id="{F2A9D736-5179-E6E5-D37C-28A387FFE6EC}"/>
              </a:ext>
            </a:extLst>
          </p:cNvPr>
          <p:cNvSpPr/>
          <p:nvPr/>
        </p:nvSpPr>
        <p:spPr>
          <a:xfrm>
            <a:off x="3285115" y="2211220"/>
            <a:ext cx="8229601" cy="2247424"/>
          </a:xfrm>
          <a:prstGeom prst="roundRect">
            <a:avLst/>
          </a:prstGeom>
          <a:noFill/>
        </p:spPr>
        <p:txBody>
          <a:bodyPr wrap="square">
            <a:spAutoFit/>
          </a:bodyPr>
          <a:lstStyle/>
          <a:p>
            <a:pPr algn="just" eaLnBrk="0" fontAlgn="base" hangingPunct="0">
              <a:spcBef>
                <a:spcPct val="0"/>
              </a:spcBef>
              <a:spcAft>
                <a:spcPct val="0"/>
              </a:spcAft>
            </a:pPr>
            <a:r>
              <a:rPr lang="en-US" sz="1400" dirty="0">
                <a:solidFill>
                  <a:srgbClr val="46707F"/>
                </a:solidFill>
                <a:latin typeface="Open Sans" panose="020B0606030504020204" pitchFamily="34" charset="0"/>
              </a:rPr>
              <a:t>Dr. Ramin Ghiasi is a Postdoctoral researcher working on developing AI algorithms for Structural Health Monitoring. He completed his PhD in Civil Engineering at the University of Sistan &amp; Baluchestan (USB) in 2019 which was focused on “Probability-based intelligent health monitoring of structures using metaheuristic optimization algorithm, big data analysis and surrogate methods”. After that, he joined to International Institute for Urban Systems Engineering (IIUSE) at Southeast University as an adjunct research assistant professor and did research in the domains of sustainable infrastructure and hysteresis modeling. His main research interests are structure/infrastructure monitoring using advanced AI algorithms, big data in civil engineering, and wavelet applications in structural engineering.</a:t>
            </a:r>
          </a:p>
        </p:txBody>
      </p:sp>
      <p:pic>
        <p:nvPicPr>
          <p:cNvPr id="13" name="Picture 9">
            <a:extLst>
              <a:ext uri="{FF2B5EF4-FFF2-40B4-BE49-F238E27FC236}">
                <a16:creationId xmlns:a16="http://schemas.microsoft.com/office/drawing/2014/main" id="{4A0A63BA-0226-FED2-D433-7E600A3CFEB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0225" y="6040877"/>
            <a:ext cx="1087513" cy="724725"/>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A67868D9-A9C0-299A-BFF5-D0CA9447CEEB}"/>
              </a:ext>
            </a:extLst>
          </p:cNvPr>
          <p:cNvSpPr txBox="1"/>
          <p:nvPr/>
        </p:nvSpPr>
        <p:spPr>
          <a:xfrm>
            <a:off x="1203815" y="6445494"/>
            <a:ext cx="11907128" cy="261610"/>
          </a:xfrm>
          <a:prstGeom prst="rect">
            <a:avLst/>
          </a:prstGeom>
          <a:noFill/>
        </p:spPr>
        <p:txBody>
          <a:bodyPr wrap="square">
            <a:spAutoFit/>
          </a:bodyPr>
          <a:lstStyle/>
          <a:p>
            <a:pPr algn="just" eaLnBrk="0" fontAlgn="base" hangingPunct="0">
              <a:spcBef>
                <a:spcPct val="0"/>
              </a:spcBef>
              <a:spcAft>
                <a:spcPct val="0"/>
              </a:spcAft>
            </a:pPr>
            <a:r>
              <a:rPr lang="en-US" altLang="en-US" sz="1100" dirty="0">
                <a:solidFill>
                  <a:srgbClr val="46707F"/>
                </a:solidFill>
                <a:latin typeface="Open Sans" panose="020B0606030504020204" pitchFamily="34" charset="0"/>
              </a:rPr>
              <a:t>This project has received funding from the European Union’s Marie Skłodowska-Curie Actions (MSCA), Staff Exchanges under grant agreement No 101086343. </a:t>
            </a:r>
            <a:endParaRPr kumimoji="0" lang="en-US" altLang="en-US" sz="1100" b="0" i="0" u="none" strike="noStrike" cap="none" normalizeH="0" baseline="0" dirty="0">
              <a:ln>
                <a:noFill/>
              </a:ln>
              <a:solidFill>
                <a:srgbClr val="002060"/>
              </a:solidFill>
              <a:effectLst/>
              <a:latin typeface="Arial" panose="020B0604020202020204" pitchFamily="34" charset="0"/>
            </a:endParaRPr>
          </a:p>
        </p:txBody>
      </p:sp>
    </p:spTree>
    <p:extLst>
      <p:ext uri="{BB962C8B-B14F-4D97-AF65-F5344CB8AC3E}">
        <p14:creationId xmlns:p14="http://schemas.microsoft.com/office/powerpoint/2010/main" val="821946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62FA418-6CF1-6D20-2F03-835CA11F343F}"/>
              </a:ext>
            </a:extLst>
          </p:cNvPr>
          <p:cNvSpPr/>
          <p:nvPr/>
        </p:nvSpPr>
        <p:spPr>
          <a:xfrm>
            <a:off x="321013" y="1947892"/>
            <a:ext cx="11400817" cy="2811320"/>
          </a:xfrm>
          <a:prstGeom prst="rect">
            <a:avLst/>
          </a:prstGeom>
          <a:solidFill>
            <a:schemeClr val="bg1"/>
          </a:solidFill>
          <a:ln>
            <a:noFill/>
          </a:ln>
          <a:effectLst>
            <a:outerShdw blurRad="63500" sx="102000" sy="102000" algn="ctr"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screenshot of a video game&#10;&#10;Description automatically generated with medium confidence">
            <a:extLst>
              <a:ext uri="{FF2B5EF4-FFF2-40B4-BE49-F238E27FC236}">
                <a16:creationId xmlns:a16="http://schemas.microsoft.com/office/drawing/2014/main" id="{644E796B-620A-ECCA-7EEA-CAAF43193C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262" y="0"/>
            <a:ext cx="2828048" cy="1947892"/>
          </a:xfrm>
          <a:prstGeom prst="rect">
            <a:avLst/>
          </a:prstGeom>
        </p:spPr>
      </p:pic>
      <p:sp>
        <p:nvSpPr>
          <p:cNvPr id="7" name="TextBox 6">
            <a:extLst>
              <a:ext uri="{FF2B5EF4-FFF2-40B4-BE49-F238E27FC236}">
                <a16:creationId xmlns:a16="http://schemas.microsoft.com/office/drawing/2014/main" id="{6879BF6B-2B5A-962D-4725-8294A4413FE5}"/>
              </a:ext>
            </a:extLst>
          </p:cNvPr>
          <p:cNvSpPr txBox="1"/>
          <p:nvPr/>
        </p:nvSpPr>
        <p:spPr>
          <a:xfrm>
            <a:off x="3103122" y="716819"/>
            <a:ext cx="8706256" cy="646331"/>
          </a:xfrm>
          <a:prstGeom prst="rect">
            <a:avLst/>
          </a:prstGeom>
          <a:noFill/>
        </p:spPr>
        <p:txBody>
          <a:bodyPr wrap="square">
            <a:spAutoFit/>
          </a:bodyPr>
          <a:lstStyle/>
          <a:p>
            <a:pPr algn="ctr">
              <a:spcBef>
                <a:spcPts val="20"/>
              </a:spcBef>
            </a:pPr>
            <a:r>
              <a:rPr lang="en-GB" dirty="0">
                <a:solidFill>
                  <a:srgbClr val="46707F"/>
                </a:solidFill>
                <a:latin typeface="Open Sans" panose="020B0606030504020204" pitchFamily="34" charset="0"/>
              </a:rPr>
              <a:t>INTEGRATED INTELLIGENT MULTI-MODAL TRANSPORT INFRASTRUCTURE: </a:t>
            </a:r>
          </a:p>
          <a:p>
            <a:pPr algn="ctr">
              <a:spcBef>
                <a:spcPts val="20"/>
              </a:spcBef>
            </a:pPr>
            <a:r>
              <a:rPr lang="en-GB" dirty="0">
                <a:solidFill>
                  <a:srgbClr val="46707F"/>
                </a:solidFill>
                <a:latin typeface="Open Sans" panose="020B0606030504020204" pitchFamily="34" charset="0"/>
              </a:rPr>
              <a:t>DISTRIBUTED LOCALISED DECISION-MAKING AT THE NETWORK EDGE</a:t>
            </a:r>
            <a:endParaRPr lang="en-IE" dirty="0">
              <a:solidFill>
                <a:srgbClr val="46707F"/>
              </a:solidFill>
              <a:latin typeface="Open Sans" panose="020B0606030504020204" pitchFamily="34" charset="0"/>
            </a:endParaRPr>
          </a:p>
        </p:txBody>
      </p:sp>
      <p:sp>
        <p:nvSpPr>
          <p:cNvPr id="9" name="Rounded Rectangle 8">
            <a:extLst>
              <a:ext uri="{FF2B5EF4-FFF2-40B4-BE49-F238E27FC236}">
                <a16:creationId xmlns:a16="http://schemas.microsoft.com/office/drawing/2014/main" id="{F2A9D736-5179-E6E5-D37C-28A387FFE6EC}"/>
              </a:ext>
            </a:extLst>
          </p:cNvPr>
          <p:cNvSpPr/>
          <p:nvPr/>
        </p:nvSpPr>
        <p:spPr>
          <a:xfrm>
            <a:off x="3285115" y="2211220"/>
            <a:ext cx="8229601" cy="340519"/>
          </a:xfrm>
          <a:prstGeom prst="roundRect">
            <a:avLst/>
          </a:prstGeom>
          <a:noFill/>
        </p:spPr>
        <p:txBody>
          <a:bodyPr wrap="square">
            <a:spAutoFit/>
          </a:bodyPr>
          <a:lstStyle/>
          <a:p>
            <a:pPr algn="just" eaLnBrk="0" fontAlgn="base" hangingPunct="0">
              <a:spcBef>
                <a:spcPct val="0"/>
              </a:spcBef>
              <a:spcAft>
                <a:spcPct val="0"/>
              </a:spcAft>
            </a:pPr>
            <a:r>
              <a:rPr lang="en-US" sz="1400" dirty="0">
                <a:solidFill>
                  <a:srgbClr val="46707F"/>
                </a:solidFill>
                <a:latin typeface="Open Sans" panose="020B0606030504020204" pitchFamily="34" charset="0"/>
              </a:rPr>
              <a:t>Bio</a:t>
            </a:r>
          </a:p>
        </p:txBody>
      </p:sp>
      <p:pic>
        <p:nvPicPr>
          <p:cNvPr id="13" name="Picture 9">
            <a:extLst>
              <a:ext uri="{FF2B5EF4-FFF2-40B4-BE49-F238E27FC236}">
                <a16:creationId xmlns:a16="http://schemas.microsoft.com/office/drawing/2014/main" id="{4A0A63BA-0226-FED2-D433-7E600A3CFE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25" y="6040877"/>
            <a:ext cx="1087513" cy="724725"/>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A67868D9-A9C0-299A-BFF5-D0CA9447CEEB}"/>
              </a:ext>
            </a:extLst>
          </p:cNvPr>
          <p:cNvSpPr txBox="1"/>
          <p:nvPr/>
        </p:nvSpPr>
        <p:spPr>
          <a:xfrm>
            <a:off x="1203815" y="6445494"/>
            <a:ext cx="11907128" cy="261610"/>
          </a:xfrm>
          <a:prstGeom prst="rect">
            <a:avLst/>
          </a:prstGeom>
          <a:noFill/>
        </p:spPr>
        <p:txBody>
          <a:bodyPr wrap="square">
            <a:spAutoFit/>
          </a:bodyPr>
          <a:lstStyle/>
          <a:p>
            <a:pPr algn="just" eaLnBrk="0" fontAlgn="base" hangingPunct="0">
              <a:spcBef>
                <a:spcPct val="0"/>
              </a:spcBef>
              <a:spcAft>
                <a:spcPct val="0"/>
              </a:spcAft>
            </a:pPr>
            <a:r>
              <a:rPr lang="en-US" altLang="en-US" sz="1100" dirty="0">
                <a:solidFill>
                  <a:srgbClr val="46707F"/>
                </a:solidFill>
                <a:latin typeface="Open Sans" panose="020B0606030504020204" pitchFamily="34" charset="0"/>
              </a:rPr>
              <a:t>This project has received funding from the European Union’s Marie Skłodowska-Curie Actions (MSCA), Staff Exchanges under grant agreement No 101086343. </a:t>
            </a:r>
            <a:endParaRPr kumimoji="0" lang="en-US" altLang="en-US" sz="1100" b="0" i="0" u="none" strike="noStrike" cap="none" normalizeH="0" baseline="0" dirty="0">
              <a:ln>
                <a:noFill/>
              </a:ln>
              <a:solidFill>
                <a:srgbClr val="002060"/>
              </a:solidFill>
              <a:effectLst/>
              <a:latin typeface="Arial" panose="020B0604020202020204" pitchFamily="34" charset="0"/>
            </a:endParaRPr>
          </a:p>
        </p:txBody>
      </p:sp>
      <p:pic>
        <p:nvPicPr>
          <p:cNvPr id="7170" name="Picture 2" descr="question, mark ,woman, face, silhouette, profile ,brain, head ,help, sign  ,ask, brian ,confusion ,creative, d… | Question mark, Father knows best,  Women empowerment">
            <a:extLst>
              <a:ext uri="{FF2B5EF4-FFF2-40B4-BE49-F238E27FC236}">
                <a16:creationId xmlns:a16="http://schemas.microsoft.com/office/drawing/2014/main" id="{2557A690-8FAF-9FBF-6D43-29C60253206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170" y="1991666"/>
            <a:ext cx="2240001" cy="2240001"/>
          </a:xfrm>
          <a:prstGeom prst="ellipse">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E2A17B59-00FD-0233-81A8-F1588C6AAE3D}"/>
              </a:ext>
            </a:extLst>
          </p:cNvPr>
          <p:cNvSpPr txBox="1"/>
          <p:nvPr/>
        </p:nvSpPr>
        <p:spPr>
          <a:xfrm>
            <a:off x="3511130" y="5316810"/>
            <a:ext cx="1950214" cy="646331"/>
          </a:xfrm>
          <a:prstGeom prst="rect">
            <a:avLst/>
          </a:prstGeom>
          <a:noFill/>
        </p:spPr>
        <p:txBody>
          <a:bodyPr wrap="none" rtlCol="0">
            <a:spAutoFit/>
          </a:bodyPr>
          <a:lstStyle/>
          <a:p>
            <a:r>
              <a:rPr lang="en-US" dirty="0"/>
              <a:t>Sending institution</a:t>
            </a:r>
          </a:p>
          <a:p>
            <a:pPr algn="ctr"/>
            <a:r>
              <a:rPr lang="en-US" dirty="0"/>
              <a:t> Logo</a:t>
            </a:r>
          </a:p>
        </p:txBody>
      </p:sp>
      <p:sp>
        <p:nvSpPr>
          <p:cNvPr id="3" name="TextBox 2">
            <a:extLst>
              <a:ext uri="{FF2B5EF4-FFF2-40B4-BE49-F238E27FC236}">
                <a16:creationId xmlns:a16="http://schemas.microsoft.com/office/drawing/2014/main" id="{848E7360-1FFB-4BEC-D2FC-27C5F15F0099}"/>
              </a:ext>
            </a:extLst>
          </p:cNvPr>
          <p:cNvSpPr txBox="1"/>
          <p:nvPr/>
        </p:nvSpPr>
        <p:spPr>
          <a:xfrm>
            <a:off x="5755551" y="5343954"/>
            <a:ext cx="1631857" cy="646331"/>
          </a:xfrm>
          <a:prstGeom prst="rect">
            <a:avLst/>
          </a:prstGeom>
          <a:noFill/>
        </p:spPr>
        <p:txBody>
          <a:bodyPr wrap="none" rtlCol="0">
            <a:spAutoFit/>
          </a:bodyPr>
          <a:lstStyle/>
          <a:p>
            <a:r>
              <a:rPr lang="en-US" dirty="0"/>
              <a:t>Host institution</a:t>
            </a:r>
          </a:p>
          <a:p>
            <a:pPr algn="ctr"/>
            <a:r>
              <a:rPr lang="en-US" dirty="0"/>
              <a:t> Logo</a:t>
            </a:r>
          </a:p>
        </p:txBody>
      </p:sp>
    </p:spTree>
    <p:extLst>
      <p:ext uri="{BB962C8B-B14F-4D97-AF65-F5344CB8AC3E}">
        <p14:creationId xmlns:p14="http://schemas.microsoft.com/office/powerpoint/2010/main" val="2635722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0" descr="koncpt">
            <a:extLst>
              <a:ext uri="{FF2B5EF4-FFF2-40B4-BE49-F238E27FC236}">
                <a16:creationId xmlns:a16="http://schemas.microsoft.com/office/drawing/2014/main" id="{2094DEFA-0691-EC88-C5EA-1CDF1C751A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1989" y="2975799"/>
            <a:ext cx="3410325" cy="134061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0">
            <a:extLst>
              <a:ext uri="{FF2B5EF4-FFF2-40B4-BE49-F238E27FC236}">
                <a16:creationId xmlns:a16="http://schemas.microsoft.com/office/drawing/2014/main" id="{5F0403C3-F4DF-3861-E036-3A60D13F1B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10440" y="324470"/>
            <a:ext cx="4866526" cy="117987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2" descr="Pragma IoT | IsZEB">
            <a:extLst>
              <a:ext uri="{FF2B5EF4-FFF2-40B4-BE49-F238E27FC236}">
                <a16:creationId xmlns:a16="http://schemas.microsoft.com/office/drawing/2014/main" id="{A7C1C5FE-4E39-4D79-9D4F-9E1B48C8268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1459" y="1029519"/>
            <a:ext cx="6720204" cy="215152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4" descr="University College Dublin - Wikipedia">
            <a:extLst>
              <a:ext uri="{FF2B5EF4-FFF2-40B4-BE49-F238E27FC236}">
                <a16:creationId xmlns:a16="http://schemas.microsoft.com/office/drawing/2014/main" id="{E39D6CC0-1C03-48E6-89AA-971259CB006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077" y="261126"/>
            <a:ext cx="1810975" cy="26321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2" descr="University of Oulu Logo Vector (.EPS) Free Download">
            <a:extLst>
              <a:ext uri="{FF2B5EF4-FFF2-40B4-BE49-F238E27FC236}">
                <a16:creationId xmlns:a16="http://schemas.microsoft.com/office/drawing/2014/main" id="{4B400190-DF18-6D49-4477-A193C511D9A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41150" y="1604413"/>
            <a:ext cx="1948380" cy="2742772"/>
          </a:xfrm>
          <a:prstGeom prst="rect">
            <a:avLst/>
          </a:prstGeom>
          <a:noFill/>
          <a:extLst>
            <a:ext uri="{909E8E84-426E-40DD-AFC4-6F175D3DCCD1}">
              <a14:hiddenFill xmlns:a14="http://schemas.microsoft.com/office/drawing/2010/main">
                <a:solidFill>
                  <a:srgbClr val="FFFFFF"/>
                </a:solidFill>
              </a14:hiddenFill>
            </a:ext>
          </a:extLst>
        </p:spPr>
      </p:pic>
      <p:pic>
        <p:nvPicPr>
          <p:cNvPr id="9" name="Graphic 8">
            <a:extLst>
              <a:ext uri="{FF2B5EF4-FFF2-40B4-BE49-F238E27FC236}">
                <a16:creationId xmlns:a16="http://schemas.microsoft.com/office/drawing/2014/main" id="{BA92E509-5A35-F55D-26F6-BA3CA15C7F3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248298" y="427765"/>
            <a:ext cx="4753496" cy="988351"/>
          </a:xfrm>
          <a:prstGeom prst="rect">
            <a:avLst/>
          </a:prstGeom>
        </p:spPr>
      </p:pic>
      <p:pic>
        <p:nvPicPr>
          <p:cNvPr id="10" name="Picture 70" descr="InterDigital logo which acts as a link to the home page">
            <a:extLst>
              <a:ext uri="{FF2B5EF4-FFF2-40B4-BE49-F238E27FC236}">
                <a16:creationId xmlns:a16="http://schemas.microsoft.com/office/drawing/2014/main" id="{42481BA7-DC8D-7DE8-0B51-E1A5393B702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253788" y="6030310"/>
            <a:ext cx="4703015" cy="75869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a:extLst>
              <a:ext uri="{FF2B5EF4-FFF2-40B4-BE49-F238E27FC236}">
                <a16:creationId xmlns:a16="http://schemas.microsoft.com/office/drawing/2014/main" id="{8E1E7A7F-BF9F-4056-7A07-44EF6EE6BBC4}"/>
              </a:ext>
            </a:extLst>
          </p:cNvPr>
          <p:cNvPicPr>
            <a:picLocks noChangeAspect="1"/>
          </p:cNvPicPr>
          <p:nvPr/>
        </p:nvPicPr>
        <p:blipFill>
          <a:blip r:embed="rId10"/>
          <a:stretch>
            <a:fillRect/>
          </a:stretch>
        </p:blipFill>
        <p:spPr>
          <a:xfrm>
            <a:off x="235197" y="5508951"/>
            <a:ext cx="7159337" cy="1247881"/>
          </a:xfrm>
          <a:prstGeom prst="rect">
            <a:avLst/>
          </a:prstGeom>
        </p:spPr>
      </p:pic>
      <p:pic>
        <p:nvPicPr>
          <p:cNvPr id="12" name="Picture 7">
            <a:extLst>
              <a:ext uri="{FF2B5EF4-FFF2-40B4-BE49-F238E27FC236}">
                <a16:creationId xmlns:a16="http://schemas.microsoft.com/office/drawing/2014/main" id="{2BFBC526-A755-7C7E-EA4D-FB835ED75464}"/>
              </a:ext>
            </a:extLst>
          </p:cNvPr>
          <p:cNvPicPr>
            <a:picLocks noChangeAspect="1"/>
          </p:cNvPicPr>
          <p:nvPr/>
        </p:nvPicPr>
        <p:blipFill>
          <a:blip r:embed="rId11"/>
          <a:stretch>
            <a:fillRect/>
          </a:stretch>
        </p:blipFill>
        <p:spPr>
          <a:xfrm>
            <a:off x="6670063" y="3832253"/>
            <a:ext cx="2743200" cy="1873988"/>
          </a:xfrm>
          <a:prstGeom prst="rect">
            <a:avLst/>
          </a:prstGeom>
        </p:spPr>
      </p:pic>
      <p:pic>
        <p:nvPicPr>
          <p:cNvPr id="13" name="Picture 12" descr="Trinity College Dublin Logo Download Vector">
            <a:extLst>
              <a:ext uri="{FF2B5EF4-FFF2-40B4-BE49-F238E27FC236}">
                <a16:creationId xmlns:a16="http://schemas.microsoft.com/office/drawing/2014/main" id="{302DD285-FF4A-280C-504B-8C301BA4879B}"/>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12603" y="2422495"/>
            <a:ext cx="3327958" cy="3327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47168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TotalTime>
  <Words>205</Words>
  <Application>Microsoft Macintosh PowerPoint</Application>
  <PresentationFormat>Widescreen</PresentationFormat>
  <Paragraphs>12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Open Sans</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Nima Afraz</dc:creator>
  <cp:lastModifiedBy>Nima Afraz</cp:lastModifiedBy>
  <cp:revision>1</cp:revision>
  <dcterms:created xsi:type="dcterms:W3CDTF">2023-05-09T10:42:47Z</dcterms:created>
  <dcterms:modified xsi:type="dcterms:W3CDTF">2023-05-09T13:37:15Z</dcterms:modified>
</cp:coreProperties>
</file>